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notesMasterIdLst>
    <p:notesMasterId r:id="rId20"/>
  </p:notesMasterIdLst>
  <p:handoutMasterIdLst>
    <p:handoutMasterId r:id="rId21"/>
  </p:handoutMasterIdLst>
  <p:sldIdLst>
    <p:sldId id="256" r:id="rId4"/>
    <p:sldId id="364" r:id="rId5"/>
    <p:sldId id="381" r:id="rId6"/>
    <p:sldId id="371" r:id="rId7"/>
    <p:sldId id="373" r:id="rId8"/>
    <p:sldId id="374" r:id="rId9"/>
    <p:sldId id="382" r:id="rId10"/>
    <p:sldId id="366" r:id="rId11"/>
    <p:sldId id="372" r:id="rId12"/>
    <p:sldId id="257" r:id="rId13"/>
    <p:sldId id="259" r:id="rId14"/>
    <p:sldId id="385" r:id="rId15"/>
    <p:sldId id="260" r:id="rId16"/>
    <p:sldId id="384" r:id="rId17"/>
    <p:sldId id="383" r:id="rId18"/>
    <p:sldId id="380" r:id="rId19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9A85"/>
    <a:srgbClr val="6E9E80"/>
    <a:srgbClr val="4EBE7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85" autoAdjust="0"/>
    <p:restoredTop sz="93073" autoAdjust="0"/>
  </p:normalViewPr>
  <p:slideViewPr>
    <p:cSldViewPr>
      <p:cViewPr varScale="1">
        <p:scale>
          <a:sx n="62" d="100"/>
          <a:sy n="62" d="100"/>
        </p:scale>
        <p:origin x="172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intha Westerink" userId="c1c74fd5-67fa-43d8-8063-0adb3063a5fc" providerId="ADAL" clId="{A5B46590-A70E-449F-83D2-8AB2E7E1DEA0}"/>
    <pc:docChg chg="custSel modSld">
      <pc:chgData name="Jacintha Westerink" userId="c1c74fd5-67fa-43d8-8063-0adb3063a5fc" providerId="ADAL" clId="{A5B46590-A70E-449F-83D2-8AB2E7E1DEA0}" dt="2020-10-12T13:45:43.550" v="19" actId="478"/>
      <pc:docMkLst>
        <pc:docMk/>
      </pc:docMkLst>
      <pc:sldChg chg="modSp mod">
        <pc:chgData name="Jacintha Westerink" userId="c1c74fd5-67fa-43d8-8063-0adb3063a5fc" providerId="ADAL" clId="{A5B46590-A70E-449F-83D2-8AB2E7E1DEA0}" dt="2020-10-12T13:44:40.425" v="4" actId="20577"/>
        <pc:sldMkLst>
          <pc:docMk/>
          <pc:sldMk cId="0" sldId="256"/>
        </pc:sldMkLst>
        <pc:spChg chg="mod">
          <ac:chgData name="Jacintha Westerink" userId="c1c74fd5-67fa-43d8-8063-0adb3063a5fc" providerId="ADAL" clId="{A5B46590-A70E-449F-83D2-8AB2E7E1DEA0}" dt="2020-10-12T13:44:40.425" v="4" actId="20577"/>
          <ac:spMkLst>
            <pc:docMk/>
            <pc:sldMk cId="0" sldId="256"/>
            <ac:spMk id="16386" creationId="{00000000-0000-0000-0000-000000000000}"/>
          </ac:spMkLst>
        </pc:spChg>
      </pc:sldChg>
      <pc:sldChg chg="addSp delSp modSp mod">
        <pc:chgData name="Jacintha Westerink" userId="c1c74fd5-67fa-43d8-8063-0adb3063a5fc" providerId="ADAL" clId="{A5B46590-A70E-449F-83D2-8AB2E7E1DEA0}" dt="2020-10-12T13:45:24.381" v="15" actId="478"/>
        <pc:sldMkLst>
          <pc:docMk/>
          <pc:sldMk cId="3005590020" sldId="257"/>
        </pc:sldMkLst>
        <pc:spChg chg="del mod">
          <ac:chgData name="Jacintha Westerink" userId="c1c74fd5-67fa-43d8-8063-0adb3063a5fc" providerId="ADAL" clId="{A5B46590-A70E-449F-83D2-8AB2E7E1DEA0}" dt="2020-10-12T13:45:24.381" v="15" actId="478"/>
          <ac:spMkLst>
            <pc:docMk/>
            <pc:sldMk cId="3005590020" sldId="257"/>
            <ac:spMk id="2" creationId="{00000000-0000-0000-0000-000000000000}"/>
          </ac:spMkLst>
        </pc:spChg>
        <pc:spChg chg="add mod">
          <ac:chgData name="Jacintha Westerink" userId="c1c74fd5-67fa-43d8-8063-0adb3063a5fc" providerId="ADAL" clId="{A5B46590-A70E-449F-83D2-8AB2E7E1DEA0}" dt="2020-10-12T13:45:24.381" v="15" actId="478"/>
          <ac:spMkLst>
            <pc:docMk/>
            <pc:sldMk cId="3005590020" sldId="257"/>
            <ac:spMk id="6" creationId="{F6185032-6B74-4810-9FC7-FCDAB4C1A713}"/>
          </ac:spMkLst>
        </pc:spChg>
      </pc:sldChg>
      <pc:sldChg chg="addSp delSp modSp mod">
        <pc:chgData name="Jacintha Westerink" userId="c1c74fd5-67fa-43d8-8063-0adb3063a5fc" providerId="ADAL" clId="{A5B46590-A70E-449F-83D2-8AB2E7E1DEA0}" dt="2020-10-12T13:45:18.685" v="13" actId="478"/>
        <pc:sldMkLst>
          <pc:docMk/>
          <pc:sldMk cId="754274040" sldId="259"/>
        </pc:sldMkLst>
        <pc:spChg chg="del">
          <ac:chgData name="Jacintha Westerink" userId="c1c74fd5-67fa-43d8-8063-0adb3063a5fc" providerId="ADAL" clId="{A5B46590-A70E-449F-83D2-8AB2E7E1DEA0}" dt="2020-10-12T13:45:18.685" v="13" actId="478"/>
          <ac:spMkLst>
            <pc:docMk/>
            <pc:sldMk cId="754274040" sldId="259"/>
            <ac:spMk id="2" creationId="{00000000-0000-0000-0000-000000000000}"/>
          </ac:spMkLst>
        </pc:spChg>
        <pc:spChg chg="add mod">
          <ac:chgData name="Jacintha Westerink" userId="c1c74fd5-67fa-43d8-8063-0adb3063a5fc" providerId="ADAL" clId="{A5B46590-A70E-449F-83D2-8AB2E7E1DEA0}" dt="2020-10-12T13:45:18.685" v="13" actId="478"/>
          <ac:spMkLst>
            <pc:docMk/>
            <pc:sldMk cId="754274040" sldId="259"/>
            <ac:spMk id="4" creationId="{27B94BFB-18C5-43EC-BE22-8A110DE09B3B}"/>
          </ac:spMkLst>
        </pc:spChg>
      </pc:sldChg>
      <pc:sldChg chg="addSp delSp modSp mod">
        <pc:chgData name="Jacintha Westerink" userId="c1c74fd5-67fa-43d8-8063-0adb3063a5fc" providerId="ADAL" clId="{A5B46590-A70E-449F-83D2-8AB2E7E1DEA0}" dt="2020-10-12T13:45:37.987" v="17" actId="478"/>
        <pc:sldMkLst>
          <pc:docMk/>
          <pc:sldMk cId="4063523554" sldId="260"/>
        </pc:sldMkLst>
        <pc:spChg chg="del">
          <ac:chgData name="Jacintha Westerink" userId="c1c74fd5-67fa-43d8-8063-0adb3063a5fc" providerId="ADAL" clId="{A5B46590-A70E-449F-83D2-8AB2E7E1DEA0}" dt="2020-10-12T13:45:37.987" v="17" actId="478"/>
          <ac:spMkLst>
            <pc:docMk/>
            <pc:sldMk cId="4063523554" sldId="260"/>
            <ac:spMk id="2" creationId="{00000000-0000-0000-0000-000000000000}"/>
          </ac:spMkLst>
        </pc:spChg>
        <pc:spChg chg="add mod">
          <ac:chgData name="Jacintha Westerink" userId="c1c74fd5-67fa-43d8-8063-0adb3063a5fc" providerId="ADAL" clId="{A5B46590-A70E-449F-83D2-8AB2E7E1DEA0}" dt="2020-10-12T13:45:37.987" v="17" actId="478"/>
          <ac:spMkLst>
            <pc:docMk/>
            <pc:sldMk cId="4063523554" sldId="260"/>
            <ac:spMk id="6" creationId="{DD0ED229-E1B9-4B20-9EAB-22842FBA547F}"/>
          </ac:spMkLst>
        </pc:spChg>
      </pc:sldChg>
      <pc:sldChg chg="addSp delSp modSp mod">
        <pc:chgData name="Jacintha Westerink" userId="c1c74fd5-67fa-43d8-8063-0adb3063a5fc" providerId="ADAL" clId="{A5B46590-A70E-449F-83D2-8AB2E7E1DEA0}" dt="2020-10-12T13:44:46.536" v="5" actId="478"/>
        <pc:sldMkLst>
          <pc:docMk/>
          <pc:sldMk cId="3789659130" sldId="364"/>
        </pc:sldMkLst>
        <pc:spChg chg="del">
          <ac:chgData name="Jacintha Westerink" userId="c1c74fd5-67fa-43d8-8063-0adb3063a5fc" providerId="ADAL" clId="{A5B46590-A70E-449F-83D2-8AB2E7E1DEA0}" dt="2020-10-12T13:44:46.536" v="5" actId="478"/>
          <ac:spMkLst>
            <pc:docMk/>
            <pc:sldMk cId="3789659130" sldId="364"/>
            <ac:spMk id="2" creationId="{00000000-0000-0000-0000-000000000000}"/>
          </ac:spMkLst>
        </pc:spChg>
        <pc:spChg chg="add mod">
          <ac:chgData name="Jacintha Westerink" userId="c1c74fd5-67fa-43d8-8063-0adb3063a5fc" providerId="ADAL" clId="{A5B46590-A70E-449F-83D2-8AB2E7E1DEA0}" dt="2020-10-12T13:44:46.536" v="5" actId="478"/>
          <ac:spMkLst>
            <pc:docMk/>
            <pc:sldMk cId="3789659130" sldId="364"/>
            <ac:spMk id="5" creationId="{4FBF655B-AD3B-4EFE-AFDC-1FBD71771696}"/>
          </ac:spMkLst>
        </pc:spChg>
      </pc:sldChg>
      <pc:sldChg chg="addSp delSp modSp mod">
        <pc:chgData name="Jacintha Westerink" userId="c1c74fd5-67fa-43d8-8063-0adb3063a5fc" providerId="ADAL" clId="{A5B46590-A70E-449F-83D2-8AB2E7E1DEA0}" dt="2020-10-12T13:45:09.911" v="11" actId="478"/>
        <pc:sldMkLst>
          <pc:docMk/>
          <pc:sldMk cId="265570884" sldId="366"/>
        </pc:sldMkLst>
        <pc:spChg chg="del">
          <ac:chgData name="Jacintha Westerink" userId="c1c74fd5-67fa-43d8-8063-0adb3063a5fc" providerId="ADAL" clId="{A5B46590-A70E-449F-83D2-8AB2E7E1DEA0}" dt="2020-10-12T13:45:09.911" v="11" actId="478"/>
          <ac:spMkLst>
            <pc:docMk/>
            <pc:sldMk cId="265570884" sldId="366"/>
            <ac:spMk id="2" creationId="{00000000-0000-0000-0000-000000000000}"/>
          </ac:spMkLst>
        </pc:spChg>
        <pc:spChg chg="add mod">
          <ac:chgData name="Jacintha Westerink" userId="c1c74fd5-67fa-43d8-8063-0adb3063a5fc" providerId="ADAL" clId="{A5B46590-A70E-449F-83D2-8AB2E7E1DEA0}" dt="2020-10-12T13:45:09.911" v="11" actId="478"/>
          <ac:spMkLst>
            <pc:docMk/>
            <pc:sldMk cId="265570884" sldId="366"/>
            <ac:spMk id="4" creationId="{7B55119A-EB25-4648-9360-1BA830A38AF3}"/>
          </ac:spMkLst>
        </pc:spChg>
      </pc:sldChg>
      <pc:sldChg chg="addSp delSp modSp mod">
        <pc:chgData name="Jacintha Westerink" userId="c1c74fd5-67fa-43d8-8063-0adb3063a5fc" providerId="ADAL" clId="{A5B46590-A70E-449F-83D2-8AB2E7E1DEA0}" dt="2020-10-12T13:44:54.566" v="7" actId="478"/>
        <pc:sldMkLst>
          <pc:docMk/>
          <pc:sldMk cId="3727914138" sldId="371"/>
        </pc:sldMkLst>
        <pc:spChg chg="del">
          <ac:chgData name="Jacintha Westerink" userId="c1c74fd5-67fa-43d8-8063-0adb3063a5fc" providerId="ADAL" clId="{A5B46590-A70E-449F-83D2-8AB2E7E1DEA0}" dt="2020-10-12T13:44:54.566" v="7" actId="478"/>
          <ac:spMkLst>
            <pc:docMk/>
            <pc:sldMk cId="3727914138" sldId="371"/>
            <ac:spMk id="2" creationId="{00000000-0000-0000-0000-000000000000}"/>
          </ac:spMkLst>
        </pc:spChg>
        <pc:spChg chg="add mod">
          <ac:chgData name="Jacintha Westerink" userId="c1c74fd5-67fa-43d8-8063-0adb3063a5fc" providerId="ADAL" clId="{A5B46590-A70E-449F-83D2-8AB2E7E1DEA0}" dt="2020-10-12T13:44:54.566" v="7" actId="478"/>
          <ac:spMkLst>
            <pc:docMk/>
            <pc:sldMk cId="3727914138" sldId="371"/>
            <ac:spMk id="4" creationId="{300F4A14-3627-4AD2-B49A-D32E8E11E0DD}"/>
          </ac:spMkLst>
        </pc:spChg>
      </pc:sldChg>
      <pc:sldChg chg="addSp delSp modSp mod">
        <pc:chgData name="Jacintha Westerink" userId="c1c74fd5-67fa-43d8-8063-0adb3063a5fc" providerId="ADAL" clId="{A5B46590-A70E-449F-83D2-8AB2E7E1DEA0}" dt="2020-10-12T13:45:14.380" v="12" actId="478"/>
        <pc:sldMkLst>
          <pc:docMk/>
          <pc:sldMk cId="2400091945" sldId="372"/>
        </pc:sldMkLst>
        <pc:spChg chg="del">
          <ac:chgData name="Jacintha Westerink" userId="c1c74fd5-67fa-43d8-8063-0adb3063a5fc" providerId="ADAL" clId="{A5B46590-A70E-449F-83D2-8AB2E7E1DEA0}" dt="2020-10-12T13:45:14.380" v="12" actId="478"/>
          <ac:spMkLst>
            <pc:docMk/>
            <pc:sldMk cId="2400091945" sldId="372"/>
            <ac:spMk id="2" creationId="{00000000-0000-0000-0000-000000000000}"/>
          </ac:spMkLst>
        </pc:spChg>
        <pc:spChg chg="add mod">
          <ac:chgData name="Jacintha Westerink" userId="c1c74fd5-67fa-43d8-8063-0adb3063a5fc" providerId="ADAL" clId="{A5B46590-A70E-449F-83D2-8AB2E7E1DEA0}" dt="2020-10-12T13:45:14.380" v="12" actId="478"/>
          <ac:spMkLst>
            <pc:docMk/>
            <pc:sldMk cId="2400091945" sldId="372"/>
            <ac:spMk id="5" creationId="{81240C26-E605-4706-97DC-4C44CDE96E17}"/>
          </ac:spMkLst>
        </pc:spChg>
      </pc:sldChg>
      <pc:sldChg chg="addSp delSp modSp mod">
        <pc:chgData name="Jacintha Westerink" userId="c1c74fd5-67fa-43d8-8063-0adb3063a5fc" providerId="ADAL" clId="{A5B46590-A70E-449F-83D2-8AB2E7E1DEA0}" dt="2020-10-12T13:44:58.716" v="8" actId="478"/>
        <pc:sldMkLst>
          <pc:docMk/>
          <pc:sldMk cId="1321726638" sldId="373"/>
        </pc:sldMkLst>
        <pc:spChg chg="del">
          <ac:chgData name="Jacintha Westerink" userId="c1c74fd5-67fa-43d8-8063-0adb3063a5fc" providerId="ADAL" clId="{A5B46590-A70E-449F-83D2-8AB2E7E1DEA0}" dt="2020-10-12T13:44:58.716" v="8" actId="478"/>
          <ac:spMkLst>
            <pc:docMk/>
            <pc:sldMk cId="1321726638" sldId="373"/>
            <ac:spMk id="2" creationId="{00000000-0000-0000-0000-000000000000}"/>
          </ac:spMkLst>
        </pc:spChg>
        <pc:spChg chg="add mod">
          <ac:chgData name="Jacintha Westerink" userId="c1c74fd5-67fa-43d8-8063-0adb3063a5fc" providerId="ADAL" clId="{A5B46590-A70E-449F-83D2-8AB2E7E1DEA0}" dt="2020-10-12T13:44:58.716" v="8" actId="478"/>
          <ac:spMkLst>
            <pc:docMk/>
            <pc:sldMk cId="1321726638" sldId="373"/>
            <ac:spMk id="4" creationId="{7B205DA5-F7B1-433C-8AF3-28F7470DC0B9}"/>
          </ac:spMkLst>
        </pc:spChg>
      </pc:sldChg>
      <pc:sldChg chg="addSp delSp modSp mod">
        <pc:chgData name="Jacintha Westerink" userId="c1c74fd5-67fa-43d8-8063-0adb3063a5fc" providerId="ADAL" clId="{A5B46590-A70E-449F-83D2-8AB2E7E1DEA0}" dt="2020-10-12T13:45:01.982" v="9" actId="478"/>
        <pc:sldMkLst>
          <pc:docMk/>
          <pc:sldMk cId="3814264218" sldId="374"/>
        </pc:sldMkLst>
        <pc:spChg chg="del">
          <ac:chgData name="Jacintha Westerink" userId="c1c74fd5-67fa-43d8-8063-0adb3063a5fc" providerId="ADAL" clId="{A5B46590-A70E-449F-83D2-8AB2E7E1DEA0}" dt="2020-10-12T13:45:01.982" v="9" actId="478"/>
          <ac:spMkLst>
            <pc:docMk/>
            <pc:sldMk cId="3814264218" sldId="374"/>
            <ac:spMk id="2" creationId="{00000000-0000-0000-0000-000000000000}"/>
          </ac:spMkLst>
        </pc:spChg>
        <pc:spChg chg="add mod">
          <ac:chgData name="Jacintha Westerink" userId="c1c74fd5-67fa-43d8-8063-0adb3063a5fc" providerId="ADAL" clId="{A5B46590-A70E-449F-83D2-8AB2E7E1DEA0}" dt="2020-10-12T13:45:01.982" v="9" actId="478"/>
          <ac:spMkLst>
            <pc:docMk/>
            <pc:sldMk cId="3814264218" sldId="374"/>
            <ac:spMk id="7" creationId="{4DC2CFDF-3863-4A85-BCD2-8EE47E1340CC}"/>
          </ac:spMkLst>
        </pc:spChg>
      </pc:sldChg>
      <pc:sldChg chg="addSp delSp modSp mod">
        <pc:chgData name="Jacintha Westerink" userId="c1c74fd5-67fa-43d8-8063-0adb3063a5fc" providerId="ADAL" clId="{A5B46590-A70E-449F-83D2-8AB2E7E1DEA0}" dt="2020-10-12T13:44:50.705" v="6" actId="478"/>
        <pc:sldMkLst>
          <pc:docMk/>
          <pc:sldMk cId="945963422" sldId="381"/>
        </pc:sldMkLst>
        <pc:spChg chg="del">
          <ac:chgData name="Jacintha Westerink" userId="c1c74fd5-67fa-43d8-8063-0adb3063a5fc" providerId="ADAL" clId="{A5B46590-A70E-449F-83D2-8AB2E7E1DEA0}" dt="2020-10-12T13:44:50.705" v="6" actId="478"/>
          <ac:spMkLst>
            <pc:docMk/>
            <pc:sldMk cId="945963422" sldId="381"/>
            <ac:spMk id="2" creationId="{00000000-0000-0000-0000-000000000000}"/>
          </ac:spMkLst>
        </pc:spChg>
        <pc:spChg chg="add mod">
          <ac:chgData name="Jacintha Westerink" userId="c1c74fd5-67fa-43d8-8063-0adb3063a5fc" providerId="ADAL" clId="{A5B46590-A70E-449F-83D2-8AB2E7E1DEA0}" dt="2020-10-12T13:44:50.705" v="6" actId="478"/>
          <ac:spMkLst>
            <pc:docMk/>
            <pc:sldMk cId="945963422" sldId="381"/>
            <ac:spMk id="4" creationId="{5D4B9DD6-217C-4524-8564-7E8BE82C28CA}"/>
          </ac:spMkLst>
        </pc:spChg>
      </pc:sldChg>
      <pc:sldChg chg="addSp delSp modSp mod">
        <pc:chgData name="Jacintha Westerink" userId="c1c74fd5-67fa-43d8-8063-0adb3063a5fc" providerId="ADAL" clId="{A5B46590-A70E-449F-83D2-8AB2E7E1DEA0}" dt="2020-10-12T13:45:05.715" v="10" actId="478"/>
        <pc:sldMkLst>
          <pc:docMk/>
          <pc:sldMk cId="88297130" sldId="382"/>
        </pc:sldMkLst>
        <pc:spChg chg="del">
          <ac:chgData name="Jacintha Westerink" userId="c1c74fd5-67fa-43d8-8063-0adb3063a5fc" providerId="ADAL" clId="{A5B46590-A70E-449F-83D2-8AB2E7E1DEA0}" dt="2020-10-12T13:45:05.715" v="10" actId="478"/>
          <ac:spMkLst>
            <pc:docMk/>
            <pc:sldMk cId="88297130" sldId="382"/>
            <ac:spMk id="2" creationId="{00000000-0000-0000-0000-000000000000}"/>
          </ac:spMkLst>
        </pc:spChg>
        <pc:spChg chg="add mod">
          <ac:chgData name="Jacintha Westerink" userId="c1c74fd5-67fa-43d8-8063-0adb3063a5fc" providerId="ADAL" clId="{A5B46590-A70E-449F-83D2-8AB2E7E1DEA0}" dt="2020-10-12T13:45:05.715" v="10" actId="478"/>
          <ac:spMkLst>
            <pc:docMk/>
            <pc:sldMk cId="88297130" sldId="382"/>
            <ac:spMk id="5" creationId="{3DE634FD-6998-4B81-B478-89B3F65DC88E}"/>
          </ac:spMkLst>
        </pc:spChg>
      </pc:sldChg>
      <pc:sldChg chg="addSp delSp modSp mod">
        <pc:chgData name="Jacintha Westerink" userId="c1c74fd5-67fa-43d8-8063-0adb3063a5fc" providerId="ADAL" clId="{A5B46590-A70E-449F-83D2-8AB2E7E1DEA0}" dt="2020-10-12T13:45:43.550" v="19" actId="478"/>
        <pc:sldMkLst>
          <pc:docMk/>
          <pc:sldMk cId="396413700" sldId="383"/>
        </pc:sldMkLst>
        <pc:spChg chg="del">
          <ac:chgData name="Jacintha Westerink" userId="c1c74fd5-67fa-43d8-8063-0adb3063a5fc" providerId="ADAL" clId="{A5B46590-A70E-449F-83D2-8AB2E7E1DEA0}" dt="2020-10-12T13:45:43.550" v="19" actId="478"/>
          <ac:spMkLst>
            <pc:docMk/>
            <pc:sldMk cId="396413700" sldId="383"/>
            <ac:spMk id="2" creationId="{8ED867F2-8719-495E-AB02-FFF9523BFCB3}"/>
          </ac:spMkLst>
        </pc:spChg>
        <pc:spChg chg="add mod">
          <ac:chgData name="Jacintha Westerink" userId="c1c74fd5-67fa-43d8-8063-0adb3063a5fc" providerId="ADAL" clId="{A5B46590-A70E-449F-83D2-8AB2E7E1DEA0}" dt="2020-10-12T13:45:43.550" v="19" actId="478"/>
          <ac:spMkLst>
            <pc:docMk/>
            <pc:sldMk cId="396413700" sldId="383"/>
            <ac:spMk id="9" creationId="{8B5A85B7-7501-4F7E-B19B-F705E3CC1CF6}"/>
          </ac:spMkLst>
        </pc:spChg>
      </pc:sldChg>
      <pc:sldChg chg="addSp delSp modSp mod">
        <pc:chgData name="Jacintha Westerink" userId="c1c74fd5-67fa-43d8-8063-0adb3063a5fc" providerId="ADAL" clId="{A5B46590-A70E-449F-83D2-8AB2E7E1DEA0}" dt="2020-10-12T13:45:40.961" v="18" actId="478"/>
        <pc:sldMkLst>
          <pc:docMk/>
          <pc:sldMk cId="1676544141" sldId="384"/>
        </pc:sldMkLst>
        <pc:spChg chg="del">
          <ac:chgData name="Jacintha Westerink" userId="c1c74fd5-67fa-43d8-8063-0adb3063a5fc" providerId="ADAL" clId="{A5B46590-A70E-449F-83D2-8AB2E7E1DEA0}" dt="2020-10-12T13:45:40.961" v="18" actId="478"/>
          <ac:spMkLst>
            <pc:docMk/>
            <pc:sldMk cId="1676544141" sldId="384"/>
            <ac:spMk id="2" creationId="{00000000-0000-0000-0000-000000000000}"/>
          </ac:spMkLst>
        </pc:spChg>
        <pc:spChg chg="add mod">
          <ac:chgData name="Jacintha Westerink" userId="c1c74fd5-67fa-43d8-8063-0adb3063a5fc" providerId="ADAL" clId="{A5B46590-A70E-449F-83D2-8AB2E7E1DEA0}" dt="2020-10-12T13:45:40.961" v="18" actId="478"/>
          <ac:spMkLst>
            <pc:docMk/>
            <pc:sldMk cId="1676544141" sldId="384"/>
            <ac:spMk id="11" creationId="{E80AB41C-1608-4707-A137-A365F431379A}"/>
          </ac:spMkLst>
        </pc:spChg>
      </pc:sldChg>
      <pc:sldChg chg="addSp delSp modSp mod">
        <pc:chgData name="Jacintha Westerink" userId="c1c74fd5-67fa-43d8-8063-0adb3063a5fc" providerId="ADAL" clId="{A5B46590-A70E-449F-83D2-8AB2E7E1DEA0}" dt="2020-10-12T13:45:34.133" v="16" actId="478"/>
        <pc:sldMkLst>
          <pc:docMk/>
          <pc:sldMk cId="20172640" sldId="385"/>
        </pc:sldMkLst>
        <pc:spChg chg="del">
          <ac:chgData name="Jacintha Westerink" userId="c1c74fd5-67fa-43d8-8063-0adb3063a5fc" providerId="ADAL" clId="{A5B46590-A70E-449F-83D2-8AB2E7E1DEA0}" dt="2020-10-12T13:45:34.133" v="16" actId="478"/>
          <ac:spMkLst>
            <pc:docMk/>
            <pc:sldMk cId="20172640" sldId="385"/>
            <ac:spMk id="2" creationId="{00000000-0000-0000-0000-000000000000}"/>
          </ac:spMkLst>
        </pc:spChg>
        <pc:spChg chg="add mod">
          <ac:chgData name="Jacintha Westerink" userId="c1c74fd5-67fa-43d8-8063-0adb3063a5fc" providerId="ADAL" clId="{A5B46590-A70E-449F-83D2-8AB2E7E1DEA0}" dt="2020-10-12T13:45:34.133" v="16" actId="478"/>
          <ac:spMkLst>
            <pc:docMk/>
            <pc:sldMk cId="20172640" sldId="385"/>
            <ac:spMk id="4" creationId="{5E008DF1-B70A-4E04-AD7C-D988DAC6EF0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CE4A4D-AA8F-4135-B5E4-2DF1381AD298}" type="datetimeFigureOut">
              <a:rPr lang="nl-NL"/>
              <a:pPr>
                <a:defRPr/>
              </a:pPr>
              <a:t>12-10-2020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AAC14F-316C-4D68-850C-5E1E06F3CE3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862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0E97DC-4601-4942-B353-C16F68499A98}" type="datetimeFigureOut">
              <a:rPr lang="nl-NL"/>
              <a:pPr>
                <a:defRPr/>
              </a:pPr>
              <a:t>12-10-2020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794771-5E3F-445D-BCA5-EEB445BAFA9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9857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4FFD5-FF8C-42C5-99B3-64A71A516E41}" type="datetimeFigureOut">
              <a:rPr lang="nl-NL"/>
              <a:pPr>
                <a:defRPr/>
              </a:pPr>
              <a:t>12-10-2020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9DB1B-DB93-46C7-B53E-04889314788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18C3D-00A6-41D4-8892-9E41B299E6FE}" type="datetimeFigureOut">
              <a:rPr lang="nl-NL"/>
              <a:pPr>
                <a:defRPr/>
              </a:pPr>
              <a:t>12-10-2020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14896-0362-4158-A075-640CE476936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04BF1-240F-40AE-932B-57E71C56155D}" type="datetimeFigureOut">
              <a:rPr lang="nl-NL"/>
              <a:pPr>
                <a:defRPr/>
              </a:pPr>
              <a:t>12-10-2020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CC1E-7AD8-467E-B3B6-3A1F8749DE1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A7E8C-9961-4D47-B479-741D3F049571}" type="datetimeFigureOut">
              <a:rPr lang="nl-NL"/>
              <a:pPr>
                <a:defRPr/>
              </a:pPr>
              <a:t>12-10-2020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CF8E8-9A86-4EA1-B139-88627286796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4FFD5-FF8C-42C5-99B3-64A71A516E4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9DB1B-DB93-46C7-B53E-04889314788F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43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12F5A-98AE-4C3D-BA7D-53339774493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23E46-51E5-48AF-A0B8-11FA54CE37C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528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32822-2FCD-49A5-8474-A45F84A3E02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5DE54-CBDF-4E41-9F91-458DC05EB97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32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F2841-6954-477A-83D5-C245707CB67C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64A3C-2ECA-4804-A821-1979BC31B81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07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E4735-FA21-47D8-88F6-062A7C35641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E0ACF-AA95-45FC-A239-E2E1392B6405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529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A6C77-76B9-4E26-80AB-3443D1C93A0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C3EC7-22E2-445B-B773-CCDE9C4660D0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69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A87E4-292F-4BB2-B3C7-C6664C20B0E7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2A82-9C66-4843-AF94-08D488F58753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72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12F5A-98AE-4C3D-BA7D-533397744931}" type="datetimeFigureOut">
              <a:rPr lang="nl-NL"/>
              <a:pPr>
                <a:defRPr/>
              </a:pPr>
              <a:t>12-10-2020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23E46-51E5-48AF-A0B8-11FA54CE37C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0E925-ACBB-43C5-A961-96E00420784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84228-4224-4DDC-B0BE-D03954058897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78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46310-B6F9-45E9-B514-725A2CAECC2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41152-18FD-4482-AB0E-554297E284A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45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18C3D-00A6-41D4-8892-9E41B299E6F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14896-0362-4158-A075-640CE476936F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25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04BF1-240F-40AE-932B-57E71C56155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CC1E-7AD8-467E-B3B6-3A1F8749DE15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50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A7E8C-9961-4D47-B479-741D3F04957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CF8E8-9A86-4EA1-B139-88627286796D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025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0828-05EE-4839-BE20-1AD3101C4BA0}" type="datetimeFigureOut">
              <a:rPr lang="nl-NL" smtClean="0"/>
              <a:t>12-10-2020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1CBF-AC0B-4E2C-B301-2665163514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21410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0828-05EE-4839-BE20-1AD3101C4BA0}" type="datetimeFigureOut">
              <a:rPr lang="nl-NL" smtClean="0"/>
              <a:t>12-10-2020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1CBF-AC0B-4E2C-B301-2665163514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0549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0828-05EE-4839-BE20-1AD3101C4BA0}" type="datetimeFigureOut">
              <a:rPr lang="nl-NL" smtClean="0"/>
              <a:t>12-10-2020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1CBF-AC0B-4E2C-B301-2665163514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94550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0828-05EE-4839-BE20-1AD3101C4BA0}" type="datetimeFigureOut">
              <a:rPr lang="nl-NL" smtClean="0"/>
              <a:t>12-10-2020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1CBF-AC0B-4E2C-B301-2665163514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58066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0828-05EE-4839-BE20-1AD3101C4BA0}" type="datetimeFigureOut">
              <a:rPr lang="nl-NL" smtClean="0"/>
              <a:t>12-10-2020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1CBF-AC0B-4E2C-B301-2665163514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872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32822-2FCD-49A5-8474-A45F84A3E029}" type="datetimeFigureOut">
              <a:rPr lang="nl-NL"/>
              <a:pPr>
                <a:defRPr/>
              </a:pPr>
              <a:t>12-10-2020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5DE54-CBDF-4E41-9F91-458DC05EB97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0828-05EE-4839-BE20-1AD3101C4BA0}" type="datetimeFigureOut">
              <a:rPr lang="nl-NL" smtClean="0"/>
              <a:t>12-10-2020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1CBF-AC0B-4E2C-B301-2665163514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8122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0828-05EE-4839-BE20-1AD3101C4BA0}" type="datetimeFigureOut">
              <a:rPr lang="nl-NL" smtClean="0"/>
              <a:t>12-10-2020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1CBF-AC0B-4E2C-B301-2665163514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4118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0828-05EE-4839-BE20-1AD3101C4BA0}" type="datetimeFigureOut">
              <a:rPr lang="nl-NL" smtClean="0"/>
              <a:t>12-10-2020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1CBF-AC0B-4E2C-B301-2665163514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88504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0828-05EE-4839-BE20-1AD3101C4BA0}" type="datetimeFigureOut">
              <a:rPr lang="nl-NL" smtClean="0"/>
              <a:t>12-10-2020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1CBF-AC0B-4E2C-B301-2665163514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26713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0828-05EE-4839-BE20-1AD3101C4BA0}" type="datetimeFigureOut">
              <a:rPr lang="nl-NL" smtClean="0"/>
              <a:t>12-10-2020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1CBF-AC0B-4E2C-B301-2665163514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19403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0828-05EE-4839-BE20-1AD3101C4BA0}" type="datetimeFigureOut">
              <a:rPr lang="nl-NL" smtClean="0"/>
              <a:t>12-10-2020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A1CBF-AC0B-4E2C-B301-2665163514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694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F2841-6954-477A-83D5-C245707CB67C}" type="datetimeFigureOut">
              <a:rPr lang="nl-NL"/>
              <a:pPr>
                <a:defRPr/>
              </a:pPr>
              <a:t>12-10-2020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64A3C-2ECA-4804-A821-1979BC31B81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E4735-FA21-47D8-88F6-062A7C356410}" type="datetimeFigureOut">
              <a:rPr lang="nl-NL"/>
              <a:pPr>
                <a:defRPr/>
              </a:pPr>
              <a:t>12-10-2020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E0ACF-AA95-45FC-A239-E2E1392B640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A6C77-76B9-4E26-80AB-3443D1C93A09}" type="datetimeFigureOut">
              <a:rPr lang="nl-NL"/>
              <a:pPr>
                <a:defRPr/>
              </a:pPr>
              <a:t>12-10-2020</a:t>
            </a:fld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C3EC7-22E2-445B-B773-CCDE9C4660D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A87E4-292F-4BB2-B3C7-C6664C20B0E7}" type="datetimeFigureOut">
              <a:rPr lang="nl-NL"/>
              <a:pPr>
                <a:defRPr/>
              </a:pPr>
              <a:t>12-10-2020</a:t>
            </a:fld>
            <a:endParaRPr lang="nl-NL" dirty="0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2A82-9C66-4843-AF94-08D488F5875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0E925-ACBB-43C5-A961-96E004207840}" type="datetimeFigureOut">
              <a:rPr lang="nl-NL"/>
              <a:pPr>
                <a:defRPr/>
              </a:pPr>
              <a:t>12-10-2020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84228-4224-4DDC-B0BE-D03954058897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46310-B6F9-45E9-B514-725A2CAECC23}" type="datetimeFigureOut">
              <a:rPr lang="nl-NL"/>
              <a:pPr>
                <a:defRPr/>
              </a:pPr>
              <a:t>12-10-2020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41152-18FD-4482-AB0E-554297E284A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3B6693-7882-4633-9275-9CB89BD9E0C8}" type="datetimeFigureOut">
              <a:rPr lang="nl-NL"/>
              <a:pPr>
                <a:defRPr/>
              </a:pPr>
              <a:t>12-10-2020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843271-584E-4C18-86DD-CAB95CD9687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3B6693-7882-4633-9275-9CB89BD9E0C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843271-584E-4C18-86DD-CAB95CD96873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9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B0828-05EE-4839-BE20-1AD3101C4BA0}" type="datetimeFigureOut">
              <a:rPr lang="nl-NL" smtClean="0"/>
              <a:t>12-10-2020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A1CBF-AC0B-4E2C-B301-2665163514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690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Afbeelding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5148263" y="3933825"/>
            <a:ext cx="3529012" cy="1584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dirty="0"/>
          </a:p>
          <a:p>
            <a:pPr algn="ctr"/>
            <a:r>
              <a:rPr lang="en-US" sz="2400" dirty="0" err="1"/>
              <a:t>Assortimentskennis</a:t>
            </a:r>
            <a:r>
              <a:rPr lang="en-US" sz="2000" dirty="0"/>
              <a:t> </a:t>
            </a:r>
          </a:p>
          <a:p>
            <a:pPr algn="ctr"/>
            <a:r>
              <a:rPr lang="en-US" sz="2400" dirty="0" err="1"/>
              <a:t>Oefentoets</a:t>
            </a:r>
            <a:r>
              <a:rPr lang="en-US" sz="2400" dirty="0"/>
              <a:t> 1-33</a:t>
            </a:r>
          </a:p>
          <a:p>
            <a:pPr algn="ctr"/>
            <a:r>
              <a:rPr lang="en-US" sz="2400" dirty="0"/>
              <a:t>WZP </a:t>
            </a:r>
          </a:p>
          <a:p>
            <a:pPr algn="ctr"/>
            <a:endParaRPr lang="nl-NL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1" y="1797248"/>
            <a:ext cx="3943350" cy="270918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676" y="1797248"/>
            <a:ext cx="3401552" cy="3471540"/>
          </a:xfrm>
          <a:prstGeom prst="rect">
            <a:avLst/>
          </a:prstGeom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2D2C2F8B-A91F-4227-AD33-FAC7E2CD8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0392" y="5589240"/>
            <a:ext cx="9768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auto">
              <a:spcBef>
                <a:spcPct val="5000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+mn-cs"/>
              </a:rPr>
              <a:t>9</a:t>
            </a:r>
            <a:endParaRPr lang="nl-NL" dirty="0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6185032-6B74-4810-9FC7-FCDAB4C1A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559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261" y="3429000"/>
            <a:ext cx="1796952" cy="240965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836" y="1893914"/>
            <a:ext cx="2261492" cy="169322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528" y="1772816"/>
            <a:ext cx="3181637" cy="2471018"/>
          </a:xfrm>
          <a:prstGeom prst="rect">
            <a:avLst/>
          </a:prstGeom>
        </p:spPr>
      </p:pic>
      <p:sp>
        <p:nvSpPr>
          <p:cNvPr id="11" name="Text Box 3">
            <a:extLst>
              <a:ext uri="{FF2B5EF4-FFF2-40B4-BE49-F238E27FC236}">
                <a16:creationId xmlns:a16="http://schemas.microsoft.com/office/drawing/2014/main" id="{9FC1A6AF-81DB-4E9D-A6FB-4B0DF97F1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7088" y="6123542"/>
            <a:ext cx="5618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auto">
              <a:spcBef>
                <a:spcPct val="5000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+mn-cs"/>
              </a:rPr>
              <a:t>10</a:t>
            </a:r>
            <a:endParaRPr lang="nl-NL" dirty="0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7B94BFB-18C5-43EC-BE22-8A110DE09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427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>
            <a:extLst>
              <a:ext uri="{FF2B5EF4-FFF2-40B4-BE49-F238E27FC236}">
                <a16:creationId xmlns:a16="http://schemas.microsoft.com/office/drawing/2014/main" id="{9FC1A6AF-81DB-4E9D-A6FB-4B0DF97F1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5351" y="5522657"/>
            <a:ext cx="5618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auto">
              <a:spcBef>
                <a:spcPct val="5000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+mn-cs"/>
              </a:rPr>
              <a:t>11</a:t>
            </a:r>
            <a:endParaRPr lang="nl-NL" dirty="0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  <p:pic>
        <p:nvPicPr>
          <p:cNvPr id="10" name="Tijdelijke aanduiding voor inhoud 3">
            <a:extLst>
              <a:ext uri="{FF2B5EF4-FFF2-40B4-BE49-F238E27FC236}">
                <a16:creationId xmlns:a16="http://schemas.microsoft.com/office/drawing/2014/main" id="{EC041126-F592-4A27-8E17-F8B526D811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3808" y="1690689"/>
            <a:ext cx="4004780" cy="4724776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5E008DF1-B70A-4E04-AD7C-D988DAC6E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7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797248"/>
            <a:ext cx="2704295" cy="326350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797248"/>
            <a:ext cx="2080301" cy="3263504"/>
          </a:xfrm>
          <a:prstGeom prst="rect">
            <a:avLst/>
          </a:prstGeom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8FBE94E7-4FD6-469D-A702-718B79823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401" y="5522657"/>
            <a:ext cx="904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auto">
              <a:spcBef>
                <a:spcPct val="5000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+mn-cs"/>
              </a:rPr>
              <a:t>12</a:t>
            </a:r>
            <a:endParaRPr lang="nl-NL" dirty="0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D0ED229-E1B9-4B20-9EAB-22842FBA5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352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8FBE94E7-4FD6-469D-A702-718B79823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401" y="5522657"/>
            <a:ext cx="904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auto">
              <a:spcBef>
                <a:spcPct val="5000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+mn-cs"/>
              </a:rPr>
              <a:t>13</a:t>
            </a:r>
            <a:endParaRPr lang="nl-NL" dirty="0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124368EE-3DCB-40A7-8C4E-8F5B147C4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3787" y="1586203"/>
            <a:ext cx="3026445" cy="3840666"/>
          </a:xfrm>
          <a:prstGeom prst="rect">
            <a:avLst/>
          </a:prstGeom>
        </p:spPr>
      </p:pic>
      <p:sp>
        <p:nvSpPr>
          <p:cNvPr id="11" name="Titel 10">
            <a:extLst>
              <a:ext uri="{FF2B5EF4-FFF2-40B4-BE49-F238E27FC236}">
                <a16:creationId xmlns:a16="http://schemas.microsoft.com/office/drawing/2014/main" id="{E80AB41C-1608-4707-A137-A365F4313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654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9C3AE81-E5F6-404E-8E5F-E8A3062F05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8361" y="1844824"/>
            <a:ext cx="3283602" cy="3407101"/>
          </a:xfrm>
          <a:prstGeom prst="rect">
            <a:avLst/>
          </a:prstGeom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1B7F9F54-26EC-41D8-A267-2BC9AABD8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7135" y="6308208"/>
            <a:ext cx="904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auto">
              <a:spcBef>
                <a:spcPct val="5000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+mn-cs"/>
              </a:rPr>
              <a:t>14</a:t>
            </a:r>
            <a:endParaRPr lang="nl-NL" dirty="0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8821AF3-60DC-4D83-BB5B-9CDB0EE92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844824"/>
            <a:ext cx="3812085" cy="3240360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8B5A85B7-7501-4F7E-B19B-F705E3CC1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41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l"/>
            <a:r>
              <a:rPr lang="nl-NL" dirty="0"/>
              <a:t>		</a:t>
            </a:r>
            <a:r>
              <a:rPr lang="nl-NL" u="sng" dirty="0"/>
              <a:t>Totaal</a:t>
            </a:r>
            <a:r>
              <a:rPr lang="nl-NL" dirty="0"/>
              <a:t> = eindcijfer</a:t>
            </a:r>
            <a:br>
              <a:rPr lang="nl-NL" dirty="0"/>
            </a:br>
            <a:r>
              <a:rPr lang="nl-NL" dirty="0"/>
              <a:t>                 3,2</a:t>
            </a:r>
          </a:p>
        </p:txBody>
      </p:sp>
    </p:spTree>
    <p:extLst>
      <p:ext uri="{BB962C8B-B14F-4D97-AF65-F5344CB8AC3E}">
        <p14:creationId xmlns:p14="http://schemas.microsoft.com/office/powerpoint/2010/main" val="3892659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alstroeme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80465"/>
            <a:ext cx="3840361" cy="335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alstroeme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3600400" cy="480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4091881" y="3080465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1</a:t>
            </a:r>
            <a:endParaRPr lang="nl-NL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FBF655B-AD3B-4EFE-AFDC-1FBD71771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965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fbeeldingsresultaat voor arachniodes adiantiform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90873"/>
            <a:ext cx="3336305" cy="33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fbeeldingsresultaat voor arachniodes adiantiform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07678"/>
            <a:ext cx="3619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Afbeeldingsresultaat voor arachniodes adiantiform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887" y="170080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552184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2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D4B9DD6-217C-4524-8564-7E8BE82C2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596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anigozanthos flavid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134" y="1840496"/>
            <a:ext cx="2307140" cy="346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anigozanthos flavid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30834"/>
            <a:ext cx="2313581" cy="347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fbeeldingsresultaat voor anigozanthos flavid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30834"/>
            <a:ext cx="2682780" cy="224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fbeeldingsresultaat voor anigozanthos flavid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64" y="4175220"/>
            <a:ext cx="2682780" cy="268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3</a:t>
            </a:r>
            <a:endParaRPr lang="nl-NL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00F4A14-3627-4AD2-B49A-D32E8E11E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91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Afbeeldingsresultaat voor ananas  snijblo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977680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Afbeeldingsresultaat voor ananas comosus variega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4048590" cy="323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beeldingsresultaat voor ananas comosus variegat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302" y="1502683"/>
            <a:ext cx="1509555" cy="226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fbeeldingsresultaat voor ananas  snijbloe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47089"/>
            <a:ext cx="2938191" cy="293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4</a:t>
            </a:r>
            <a:endParaRPr lang="nl-NL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B205DA5-F7B1-433C-8AF3-28F7470DC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172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fbeeldingsresultaat voor anthurium andreanum gro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8817"/>
            <a:ext cx="3076575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fbeeldingsresultaat voor anthurium andreanum groep snijblo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805" y="1698817"/>
            <a:ext cx="5856585" cy="316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fbeeldingsresultaat voor anthurium bl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14" y="4365104"/>
            <a:ext cx="2122207" cy="318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5376621" y="4365104"/>
            <a:ext cx="3734378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8748464" y="2744924"/>
            <a:ext cx="362535" cy="1800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8784467" y="4078068"/>
            <a:ext cx="290527" cy="2160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5</a:t>
            </a:r>
            <a:endParaRPr lang="nl-NL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4DC2CFDF-3863-4A85-BCD2-8EE47E134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426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fbeeldingsresultaat voor ageratum houstonia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4968552" cy="318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6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6146" name="Picture 2" descr="Afbeeldingsresultaat voor ageratum snijblo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38960"/>
            <a:ext cx="3528392" cy="457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3DE634FD-6998-4B81-B478-89B3F65DC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29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amaranthus caudat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3552329" cy="473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amaranthus cauda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24944"/>
            <a:ext cx="3554338" cy="372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7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B55119A-EB25-4648-9360-1BA830A38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57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beeldingsresultaat voor aneth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058" y="2085217"/>
            <a:ext cx="3724027" cy="248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beeldingsresultaat voor aneth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3125412" cy="424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3707904" y="1988840"/>
            <a:ext cx="504056" cy="43204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552184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8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1240C26-E605-4706-97DC-4C44CDE96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009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3429</TotalTime>
  <Words>26</Words>
  <Application>Microsoft Office PowerPoint</Application>
  <PresentationFormat>Diavoorstelling (4:3)</PresentationFormat>
  <Paragraphs>19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Kantoorthema</vt:lpstr>
      <vt:lpstr>1_Kantoorthema</vt:lpstr>
      <vt:lpstr>2_Kantoorthema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  Totaal = eindcijfer                  3,2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Silvia Ragas</dc:creator>
  <cp:lastModifiedBy>Jacintha Westerink</cp:lastModifiedBy>
  <cp:revision>158</cp:revision>
  <cp:lastPrinted>2011-11-22T17:53:40Z</cp:lastPrinted>
  <dcterms:created xsi:type="dcterms:W3CDTF">2011-10-14T07:30:03Z</dcterms:created>
  <dcterms:modified xsi:type="dcterms:W3CDTF">2020-10-12T13:45:50Z</dcterms:modified>
</cp:coreProperties>
</file>